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theme/theme2.xml" ContentType="application/vnd.openxmlformats-officedocument.theme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714" r:id="rId1"/>
    <p:sldMasterId id="2147483796" r:id="rId2"/>
    <p:sldMasterId id="2147483755" r:id="rId3"/>
  </p:sldMasterIdLst>
  <p:notesMasterIdLst>
    <p:notesMasterId r:id="rId18"/>
  </p:notesMasterIdLst>
  <p:sldIdLst>
    <p:sldId id="532" r:id="rId4"/>
    <p:sldId id="510" r:id="rId5"/>
    <p:sldId id="524" r:id="rId6"/>
    <p:sldId id="528" r:id="rId7"/>
    <p:sldId id="526" r:id="rId8"/>
    <p:sldId id="518" r:id="rId9"/>
    <p:sldId id="502" r:id="rId10"/>
    <p:sldId id="529" r:id="rId11"/>
    <p:sldId id="497" r:id="rId12"/>
    <p:sldId id="521" r:id="rId13"/>
    <p:sldId id="530" r:id="rId14"/>
    <p:sldId id="507" r:id="rId15"/>
    <p:sldId id="501" r:id="rId16"/>
    <p:sldId id="533" r:id="rId17"/>
  </p:sldIdLst>
  <p:sldSz cx="9144000" cy="5143500" type="screen16x9"/>
  <p:notesSz cx="6858000" cy="9144000"/>
  <p:embeddedFontLst>
    <p:embeddedFont>
      <p:font typeface="楷体" pitchFamily="49" charset="-122"/>
      <p:regular r:id="rId19"/>
    </p:embeddedFont>
    <p:embeddedFont>
      <p:font typeface="微软雅黑" pitchFamily="34" charset="-122"/>
      <p:regular r:id="rId20"/>
      <p:bold r:id="rId21"/>
    </p:embeddedFont>
    <p:embeddedFont>
      <p:font typeface="Calibri" pitchFamily="34" charset="0"/>
      <p:regular r:id="rId22"/>
      <p:bold r:id="rId23"/>
      <p:italic r:id="rId24"/>
      <p:boldItalic r:id="rId25"/>
    </p:embeddedFont>
    <p:embeddedFont>
      <p:font typeface="黑体" pitchFamily="49" charset="-122"/>
      <p:regular r:id="rId26"/>
    </p:embeddedFont>
    <p:embeddedFont>
      <p:font typeface="幼圆" pitchFamily="49" charset="-122"/>
      <p:regular r:id="rId27"/>
    </p:embeddedFont>
  </p:embeddedFont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56CCC"/>
    <a:srgbClr val="009900"/>
    <a:srgbClr val="0000FF"/>
    <a:srgbClr val="AFF22A"/>
    <a:srgbClr val="FF0000"/>
    <a:srgbClr val="FF9933"/>
    <a:srgbClr val="FFFFFF"/>
    <a:srgbClr val="CC99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034E78-7F5D-4C2E-B375-FC64B27BC917}" styleName="深色样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45" autoAdjust="0"/>
    <p:restoredTop sz="99556" autoAdjust="0"/>
  </p:normalViewPr>
  <p:slideViewPr>
    <p:cSldViewPr>
      <p:cViewPr>
        <p:scale>
          <a:sx n="110" d="100"/>
          <a:sy n="110" d="100"/>
        </p:scale>
        <p:origin x="-372" y="-216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3.fntdata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7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font" Target="fonts/font2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6.fntdata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5.fntdata"/><Relationship Id="rId28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font" Target="fonts/font1.fntdata"/><Relationship Id="rId3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8EEE99F-4578-487E-8BA5-571807A29C05}" type="datetimeFigureOut">
              <a:rPr lang="zh-CN" altLang="en-US"/>
              <a:pPr>
                <a:defRPr/>
              </a:pPr>
              <a:t>2019/10/15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14E0CF9-D8C9-4A7C-BB21-5B636C65E8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3972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2019/10/15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52664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2019/10/15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691170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1240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4163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8998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4140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1240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3327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5828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897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9777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1266908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2019/10/15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800627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699671432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687709801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173383476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138745312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578795209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459037023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827903403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870108959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801372368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2969071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5380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4936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8568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3509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9668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0436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5040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9165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8814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2299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7355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0249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3602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5522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1992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8074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6299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0680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0464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3871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8462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2703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9320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579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885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681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9375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1725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9660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3497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3382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8790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2924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1064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3185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9484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1546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2019/10/15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5222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1879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9975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9324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6383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9515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4873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7803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1897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3388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4530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2019/10/15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536382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0143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7221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375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3908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9286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5775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4764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5288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0644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368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2019/10/15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175487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8306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8589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883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925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3506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415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149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4057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456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083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2019/10/15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219343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42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83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1796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5420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140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2019/10/15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771390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2019/10/15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8467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2019/10/15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78196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2019/10/15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145269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2019/10/15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266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2019/10/15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545181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2019/10/15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31313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2019/10/15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110828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2019/10/15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25173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2019/10/15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62870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2019/10/15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102270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2019/10/15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64253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0060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8199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3335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5727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2019/10/15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236365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146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0007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6345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332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0304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9293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6654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921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355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251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2019/10/15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0465583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4906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6009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5362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404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9575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2069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0320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2068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6412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39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2019/10/15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2747631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8246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4650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2151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5456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3349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5849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1150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0989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61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6561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" Target="../slides/slid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67.xml"/><Relationship Id="rId18" Type="http://schemas.openxmlformats.org/officeDocument/2006/relationships/slideLayout" Target="../slideLayouts/slideLayout72.xml"/><Relationship Id="rId26" Type="http://schemas.openxmlformats.org/officeDocument/2006/relationships/slideLayout" Target="../slideLayouts/slideLayout80.xml"/><Relationship Id="rId39" Type="http://schemas.openxmlformats.org/officeDocument/2006/relationships/slideLayout" Target="../slideLayouts/slideLayout93.xml"/><Relationship Id="rId21" Type="http://schemas.openxmlformats.org/officeDocument/2006/relationships/slideLayout" Target="../slideLayouts/slideLayout75.xml"/><Relationship Id="rId34" Type="http://schemas.openxmlformats.org/officeDocument/2006/relationships/slideLayout" Target="../slideLayouts/slideLayout88.xml"/><Relationship Id="rId42" Type="http://schemas.openxmlformats.org/officeDocument/2006/relationships/slideLayout" Target="../slideLayouts/slideLayout96.xml"/><Relationship Id="rId47" Type="http://schemas.openxmlformats.org/officeDocument/2006/relationships/slideLayout" Target="../slideLayouts/slideLayout101.xml"/><Relationship Id="rId50" Type="http://schemas.openxmlformats.org/officeDocument/2006/relationships/slideLayout" Target="../slideLayouts/slideLayout104.xml"/><Relationship Id="rId55" Type="http://schemas.openxmlformats.org/officeDocument/2006/relationships/theme" Target="../theme/theme2.xml"/><Relationship Id="rId7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6.xml"/><Relationship Id="rId17" Type="http://schemas.openxmlformats.org/officeDocument/2006/relationships/slideLayout" Target="../slideLayouts/slideLayout71.xml"/><Relationship Id="rId25" Type="http://schemas.openxmlformats.org/officeDocument/2006/relationships/slideLayout" Target="../slideLayouts/slideLayout79.xml"/><Relationship Id="rId33" Type="http://schemas.openxmlformats.org/officeDocument/2006/relationships/slideLayout" Target="../slideLayouts/slideLayout87.xml"/><Relationship Id="rId38" Type="http://schemas.openxmlformats.org/officeDocument/2006/relationships/slideLayout" Target="../slideLayouts/slideLayout92.xml"/><Relationship Id="rId46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56.xml"/><Relationship Id="rId16" Type="http://schemas.openxmlformats.org/officeDocument/2006/relationships/slideLayout" Target="../slideLayouts/slideLayout70.xml"/><Relationship Id="rId20" Type="http://schemas.openxmlformats.org/officeDocument/2006/relationships/slideLayout" Target="../slideLayouts/slideLayout74.xml"/><Relationship Id="rId29" Type="http://schemas.openxmlformats.org/officeDocument/2006/relationships/slideLayout" Target="../slideLayouts/slideLayout83.xml"/><Relationship Id="rId41" Type="http://schemas.openxmlformats.org/officeDocument/2006/relationships/slideLayout" Target="../slideLayouts/slideLayout95.xml"/><Relationship Id="rId54" Type="http://schemas.openxmlformats.org/officeDocument/2006/relationships/slideLayout" Target="../slideLayouts/slideLayout108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24" Type="http://schemas.openxmlformats.org/officeDocument/2006/relationships/slideLayout" Target="../slideLayouts/slideLayout78.xml"/><Relationship Id="rId32" Type="http://schemas.openxmlformats.org/officeDocument/2006/relationships/slideLayout" Target="../slideLayouts/slideLayout86.xml"/><Relationship Id="rId37" Type="http://schemas.openxmlformats.org/officeDocument/2006/relationships/slideLayout" Target="../slideLayouts/slideLayout91.xml"/><Relationship Id="rId40" Type="http://schemas.openxmlformats.org/officeDocument/2006/relationships/slideLayout" Target="../slideLayouts/slideLayout94.xml"/><Relationship Id="rId45" Type="http://schemas.openxmlformats.org/officeDocument/2006/relationships/slideLayout" Target="../slideLayouts/slideLayout99.xml"/><Relationship Id="rId53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59.xml"/><Relationship Id="rId15" Type="http://schemas.openxmlformats.org/officeDocument/2006/relationships/slideLayout" Target="../slideLayouts/slideLayout69.xml"/><Relationship Id="rId23" Type="http://schemas.openxmlformats.org/officeDocument/2006/relationships/slideLayout" Target="../slideLayouts/slideLayout77.xml"/><Relationship Id="rId28" Type="http://schemas.openxmlformats.org/officeDocument/2006/relationships/slideLayout" Target="../slideLayouts/slideLayout82.xml"/><Relationship Id="rId36" Type="http://schemas.openxmlformats.org/officeDocument/2006/relationships/slideLayout" Target="../slideLayouts/slideLayout90.xml"/><Relationship Id="rId49" Type="http://schemas.openxmlformats.org/officeDocument/2006/relationships/slideLayout" Target="../slideLayouts/slideLayout103.xml"/><Relationship Id="rId57" Type="http://schemas.openxmlformats.org/officeDocument/2006/relationships/image" Target="../media/image2.png"/><Relationship Id="rId10" Type="http://schemas.openxmlformats.org/officeDocument/2006/relationships/slideLayout" Target="../slideLayouts/slideLayout64.xml"/><Relationship Id="rId19" Type="http://schemas.openxmlformats.org/officeDocument/2006/relationships/slideLayout" Target="../slideLayouts/slideLayout73.xml"/><Relationship Id="rId31" Type="http://schemas.openxmlformats.org/officeDocument/2006/relationships/slideLayout" Target="../slideLayouts/slideLayout85.xml"/><Relationship Id="rId44" Type="http://schemas.openxmlformats.org/officeDocument/2006/relationships/slideLayout" Target="../slideLayouts/slideLayout98.xml"/><Relationship Id="rId52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Relationship Id="rId14" Type="http://schemas.openxmlformats.org/officeDocument/2006/relationships/slideLayout" Target="../slideLayouts/slideLayout68.xml"/><Relationship Id="rId22" Type="http://schemas.openxmlformats.org/officeDocument/2006/relationships/slideLayout" Target="../slideLayouts/slideLayout76.xml"/><Relationship Id="rId27" Type="http://schemas.openxmlformats.org/officeDocument/2006/relationships/slideLayout" Target="../slideLayouts/slideLayout81.xml"/><Relationship Id="rId30" Type="http://schemas.openxmlformats.org/officeDocument/2006/relationships/slideLayout" Target="../slideLayouts/slideLayout84.xml"/><Relationship Id="rId35" Type="http://schemas.openxmlformats.org/officeDocument/2006/relationships/slideLayout" Target="../slideLayouts/slideLayout89.xml"/><Relationship Id="rId43" Type="http://schemas.openxmlformats.org/officeDocument/2006/relationships/slideLayout" Target="../slideLayouts/slideLayout97.xml"/><Relationship Id="rId48" Type="http://schemas.openxmlformats.org/officeDocument/2006/relationships/slideLayout" Target="../slideLayouts/slideLayout102.xml"/><Relationship Id="rId56" Type="http://schemas.openxmlformats.org/officeDocument/2006/relationships/image" Target="../media/image1.png"/><Relationship Id="rId8" Type="http://schemas.openxmlformats.org/officeDocument/2006/relationships/slideLayout" Target="../slideLayouts/slideLayout62.xml"/><Relationship Id="rId51" Type="http://schemas.openxmlformats.org/officeDocument/2006/relationships/slideLayout" Target="../slideLayouts/slideLayout105.xml"/><Relationship Id="rId3" Type="http://schemas.openxmlformats.org/officeDocument/2006/relationships/slideLayout" Target="../slideLayouts/slideLayout5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6.xml"/><Relationship Id="rId13" Type="http://schemas.openxmlformats.org/officeDocument/2006/relationships/slideLayout" Target="../slideLayouts/slideLayout121.xml"/><Relationship Id="rId18" Type="http://schemas.openxmlformats.org/officeDocument/2006/relationships/slideLayout" Target="../slideLayouts/slideLayout126.xml"/><Relationship Id="rId26" Type="http://schemas.openxmlformats.org/officeDocument/2006/relationships/slideLayout" Target="../slideLayouts/slideLayout134.xml"/><Relationship Id="rId39" Type="http://schemas.openxmlformats.org/officeDocument/2006/relationships/slideLayout" Target="../slideLayouts/slideLayout147.xml"/><Relationship Id="rId3" Type="http://schemas.openxmlformats.org/officeDocument/2006/relationships/slideLayout" Target="../slideLayouts/slideLayout111.xml"/><Relationship Id="rId21" Type="http://schemas.openxmlformats.org/officeDocument/2006/relationships/slideLayout" Target="../slideLayouts/slideLayout129.xml"/><Relationship Id="rId34" Type="http://schemas.openxmlformats.org/officeDocument/2006/relationships/slideLayout" Target="../slideLayouts/slideLayout142.xml"/><Relationship Id="rId42" Type="http://schemas.openxmlformats.org/officeDocument/2006/relationships/image" Target="../media/image2.png"/><Relationship Id="rId7" Type="http://schemas.openxmlformats.org/officeDocument/2006/relationships/slideLayout" Target="../slideLayouts/slideLayout115.xml"/><Relationship Id="rId12" Type="http://schemas.openxmlformats.org/officeDocument/2006/relationships/slideLayout" Target="../slideLayouts/slideLayout120.xml"/><Relationship Id="rId17" Type="http://schemas.openxmlformats.org/officeDocument/2006/relationships/slideLayout" Target="../slideLayouts/slideLayout125.xml"/><Relationship Id="rId25" Type="http://schemas.openxmlformats.org/officeDocument/2006/relationships/slideLayout" Target="../slideLayouts/slideLayout133.xml"/><Relationship Id="rId33" Type="http://schemas.openxmlformats.org/officeDocument/2006/relationships/slideLayout" Target="../slideLayouts/slideLayout141.xml"/><Relationship Id="rId38" Type="http://schemas.openxmlformats.org/officeDocument/2006/relationships/slideLayout" Target="../slideLayouts/slideLayout146.xml"/><Relationship Id="rId2" Type="http://schemas.openxmlformats.org/officeDocument/2006/relationships/slideLayout" Target="../slideLayouts/slideLayout110.xml"/><Relationship Id="rId16" Type="http://schemas.openxmlformats.org/officeDocument/2006/relationships/slideLayout" Target="../slideLayouts/slideLayout124.xml"/><Relationship Id="rId20" Type="http://schemas.openxmlformats.org/officeDocument/2006/relationships/slideLayout" Target="../slideLayouts/slideLayout128.xml"/><Relationship Id="rId29" Type="http://schemas.openxmlformats.org/officeDocument/2006/relationships/slideLayout" Target="../slideLayouts/slideLayout137.xml"/><Relationship Id="rId41" Type="http://schemas.openxmlformats.org/officeDocument/2006/relationships/theme" Target="../theme/theme3.xml"/><Relationship Id="rId1" Type="http://schemas.openxmlformats.org/officeDocument/2006/relationships/slideLayout" Target="../slideLayouts/slideLayout109.xml"/><Relationship Id="rId6" Type="http://schemas.openxmlformats.org/officeDocument/2006/relationships/slideLayout" Target="../slideLayouts/slideLayout114.xml"/><Relationship Id="rId11" Type="http://schemas.openxmlformats.org/officeDocument/2006/relationships/slideLayout" Target="../slideLayouts/slideLayout119.xml"/><Relationship Id="rId24" Type="http://schemas.openxmlformats.org/officeDocument/2006/relationships/slideLayout" Target="../slideLayouts/slideLayout132.xml"/><Relationship Id="rId32" Type="http://schemas.openxmlformats.org/officeDocument/2006/relationships/slideLayout" Target="../slideLayouts/slideLayout140.xml"/><Relationship Id="rId37" Type="http://schemas.openxmlformats.org/officeDocument/2006/relationships/slideLayout" Target="../slideLayouts/slideLayout145.xml"/><Relationship Id="rId40" Type="http://schemas.openxmlformats.org/officeDocument/2006/relationships/slideLayout" Target="../slideLayouts/slideLayout148.xml"/><Relationship Id="rId5" Type="http://schemas.openxmlformats.org/officeDocument/2006/relationships/slideLayout" Target="../slideLayouts/slideLayout113.xml"/><Relationship Id="rId15" Type="http://schemas.openxmlformats.org/officeDocument/2006/relationships/slideLayout" Target="../slideLayouts/slideLayout123.xml"/><Relationship Id="rId23" Type="http://schemas.openxmlformats.org/officeDocument/2006/relationships/slideLayout" Target="../slideLayouts/slideLayout131.xml"/><Relationship Id="rId28" Type="http://schemas.openxmlformats.org/officeDocument/2006/relationships/slideLayout" Target="../slideLayouts/slideLayout136.xml"/><Relationship Id="rId36" Type="http://schemas.openxmlformats.org/officeDocument/2006/relationships/slideLayout" Target="../slideLayouts/slideLayout144.xml"/><Relationship Id="rId10" Type="http://schemas.openxmlformats.org/officeDocument/2006/relationships/slideLayout" Target="../slideLayouts/slideLayout118.xml"/><Relationship Id="rId19" Type="http://schemas.openxmlformats.org/officeDocument/2006/relationships/slideLayout" Target="../slideLayouts/slideLayout127.xml"/><Relationship Id="rId31" Type="http://schemas.openxmlformats.org/officeDocument/2006/relationships/slideLayout" Target="../slideLayouts/slideLayout139.xml"/><Relationship Id="rId4" Type="http://schemas.openxmlformats.org/officeDocument/2006/relationships/slideLayout" Target="../slideLayouts/slideLayout112.xml"/><Relationship Id="rId9" Type="http://schemas.openxmlformats.org/officeDocument/2006/relationships/slideLayout" Target="../slideLayouts/slideLayout117.xml"/><Relationship Id="rId14" Type="http://schemas.openxmlformats.org/officeDocument/2006/relationships/slideLayout" Target="../slideLayouts/slideLayout122.xml"/><Relationship Id="rId22" Type="http://schemas.openxmlformats.org/officeDocument/2006/relationships/slideLayout" Target="../slideLayouts/slideLayout130.xml"/><Relationship Id="rId27" Type="http://schemas.openxmlformats.org/officeDocument/2006/relationships/slideLayout" Target="../slideLayouts/slideLayout135.xml"/><Relationship Id="rId30" Type="http://schemas.openxmlformats.org/officeDocument/2006/relationships/slideLayout" Target="../slideLayouts/slideLayout138.xml"/><Relationship Id="rId35" Type="http://schemas.openxmlformats.org/officeDocument/2006/relationships/slideLayout" Target="../slideLayouts/slideLayout143.xml"/><Relationship Id="rId43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质因数和分解质因数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8028384" y="4793319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58" action="ppaction://hlinksldjump"/>
            </p:cNvPr>
            <p:cNvPicPr>
              <a:picLocks noChangeAspect="1"/>
            </p:cNvPicPr>
            <p:nvPr/>
          </p:nvPicPr>
          <p:blipFill>
            <a:blip r:embed="rId5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5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itchFamily="49" charset="-122"/>
                  <a:ea typeface="黑体" pitchFamily="49" charset="-122"/>
                </a:rPr>
                <a:t>返回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7643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  <p:sldLayoutId id="2147483732" r:id="rId18"/>
    <p:sldLayoutId id="2147483733" r:id="rId19"/>
    <p:sldLayoutId id="2147483734" r:id="rId20"/>
    <p:sldLayoutId id="2147483735" r:id="rId21"/>
    <p:sldLayoutId id="2147483736" r:id="rId22"/>
    <p:sldLayoutId id="2147483737" r:id="rId23"/>
    <p:sldLayoutId id="2147483738" r:id="rId24"/>
    <p:sldLayoutId id="2147483739" r:id="rId25"/>
    <p:sldLayoutId id="2147483740" r:id="rId26"/>
    <p:sldLayoutId id="2147483741" r:id="rId27"/>
    <p:sldLayoutId id="2147483742" r:id="rId28"/>
    <p:sldLayoutId id="2147483743" r:id="rId29"/>
    <p:sldLayoutId id="2147483744" r:id="rId30"/>
    <p:sldLayoutId id="2147483745" r:id="rId31"/>
    <p:sldLayoutId id="2147483746" r:id="rId32"/>
    <p:sldLayoutId id="2147483747" r:id="rId33"/>
    <p:sldLayoutId id="2147483748" r:id="rId34"/>
    <p:sldLayoutId id="2147483749" r:id="rId35"/>
    <p:sldLayoutId id="2147483750" r:id="rId36"/>
    <p:sldLayoutId id="2147483751" r:id="rId37"/>
    <p:sldLayoutId id="2147483752" r:id="rId38"/>
    <p:sldLayoutId id="2147483753" r:id="rId39"/>
    <p:sldLayoutId id="2147483754" r:id="rId40"/>
    <p:sldLayoutId id="2147483676" r:id="rId41"/>
    <p:sldLayoutId id="2147483677" r:id="rId42"/>
    <p:sldLayoutId id="2147483678" r:id="rId43"/>
    <p:sldLayoutId id="2147483679" r:id="rId44"/>
    <p:sldLayoutId id="2147483680" r:id="rId45"/>
    <p:sldLayoutId id="2147483681" r:id="rId46"/>
    <p:sldLayoutId id="2147483682" r:id="rId47"/>
    <p:sldLayoutId id="2147483707" r:id="rId48"/>
    <p:sldLayoutId id="2147483708" r:id="rId49"/>
    <p:sldLayoutId id="2147483709" r:id="rId50"/>
    <p:sldLayoutId id="2147483710" r:id="rId51"/>
    <p:sldLayoutId id="2147483711" r:id="rId52"/>
    <p:sldLayoutId id="2147483712" r:id="rId53"/>
    <p:sldLayoutId id="2147483713" r:id="rId5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质因数和分解质因数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761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8" r:id="rId12"/>
    <p:sldLayoutId id="2147483809" r:id="rId13"/>
    <p:sldLayoutId id="2147483810" r:id="rId14"/>
    <p:sldLayoutId id="2147483811" r:id="rId15"/>
    <p:sldLayoutId id="2147483812" r:id="rId16"/>
    <p:sldLayoutId id="2147483813" r:id="rId17"/>
    <p:sldLayoutId id="2147483814" r:id="rId18"/>
    <p:sldLayoutId id="2147483815" r:id="rId19"/>
    <p:sldLayoutId id="2147483816" r:id="rId20"/>
    <p:sldLayoutId id="2147483817" r:id="rId21"/>
    <p:sldLayoutId id="2147483818" r:id="rId22"/>
    <p:sldLayoutId id="2147483819" r:id="rId23"/>
    <p:sldLayoutId id="2147483820" r:id="rId24"/>
    <p:sldLayoutId id="2147483821" r:id="rId25"/>
    <p:sldLayoutId id="2147483822" r:id="rId26"/>
    <p:sldLayoutId id="2147483823" r:id="rId27"/>
    <p:sldLayoutId id="2147483824" r:id="rId28"/>
    <p:sldLayoutId id="2147483825" r:id="rId29"/>
    <p:sldLayoutId id="2147483826" r:id="rId30"/>
    <p:sldLayoutId id="2147483827" r:id="rId31"/>
    <p:sldLayoutId id="2147483828" r:id="rId32"/>
    <p:sldLayoutId id="2147483829" r:id="rId33"/>
    <p:sldLayoutId id="2147483830" r:id="rId34"/>
    <p:sldLayoutId id="2147483831" r:id="rId35"/>
    <p:sldLayoutId id="2147483832" r:id="rId36"/>
    <p:sldLayoutId id="2147483833" r:id="rId37"/>
    <p:sldLayoutId id="2147483834" r:id="rId38"/>
    <p:sldLayoutId id="2147483835" r:id="rId39"/>
    <p:sldLayoutId id="2147483836" r:id="rId40"/>
    <p:sldLayoutId id="2147483837" r:id="rId41"/>
    <p:sldLayoutId id="2147483838" r:id="rId42"/>
    <p:sldLayoutId id="2147483839" r:id="rId43"/>
    <p:sldLayoutId id="2147483840" r:id="rId44"/>
    <p:sldLayoutId id="2147483841" r:id="rId45"/>
    <p:sldLayoutId id="2147483842" r:id="rId46"/>
    <p:sldLayoutId id="2147483843" r:id="rId47"/>
    <p:sldLayoutId id="2147483844" r:id="rId48"/>
    <p:sldLayoutId id="2147483845" r:id="rId49"/>
    <p:sldLayoutId id="2147483846" r:id="rId50"/>
    <p:sldLayoutId id="2147483847" r:id="rId51"/>
    <p:sldLayoutId id="2147483848" r:id="rId52"/>
    <p:sldLayoutId id="2147483849" r:id="rId53"/>
    <p:sldLayoutId id="2147483850" r:id="rId5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长方形和正方形的面积 面积的含义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8997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  <p:sldLayoutId id="2147483767" r:id="rId12"/>
    <p:sldLayoutId id="2147483768" r:id="rId13"/>
    <p:sldLayoutId id="2147483769" r:id="rId14"/>
    <p:sldLayoutId id="2147483770" r:id="rId15"/>
    <p:sldLayoutId id="2147483771" r:id="rId16"/>
    <p:sldLayoutId id="2147483772" r:id="rId17"/>
    <p:sldLayoutId id="2147483773" r:id="rId18"/>
    <p:sldLayoutId id="2147483774" r:id="rId19"/>
    <p:sldLayoutId id="2147483775" r:id="rId20"/>
    <p:sldLayoutId id="2147483776" r:id="rId21"/>
    <p:sldLayoutId id="2147483777" r:id="rId22"/>
    <p:sldLayoutId id="2147483778" r:id="rId23"/>
    <p:sldLayoutId id="2147483779" r:id="rId24"/>
    <p:sldLayoutId id="2147483780" r:id="rId25"/>
    <p:sldLayoutId id="2147483781" r:id="rId26"/>
    <p:sldLayoutId id="2147483782" r:id="rId27"/>
    <p:sldLayoutId id="2147483783" r:id="rId28"/>
    <p:sldLayoutId id="2147483784" r:id="rId29"/>
    <p:sldLayoutId id="2147483785" r:id="rId30"/>
    <p:sldLayoutId id="2147483786" r:id="rId31"/>
    <p:sldLayoutId id="2147483787" r:id="rId32"/>
    <p:sldLayoutId id="2147483788" r:id="rId33"/>
    <p:sldLayoutId id="2147483789" r:id="rId34"/>
    <p:sldLayoutId id="2147483790" r:id="rId35"/>
    <p:sldLayoutId id="2147483791" r:id="rId36"/>
    <p:sldLayoutId id="2147483792" r:id="rId37"/>
    <p:sldLayoutId id="2147483793" r:id="rId38"/>
    <p:sldLayoutId id="2147483794" r:id="rId39"/>
    <p:sldLayoutId id="2147483795" r:id="rId4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slide" Target="slide14.xml"/><Relationship Id="rId7" Type="http://schemas.openxmlformats.org/officeDocument/2006/relationships/slide" Target="slide12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1.xml"/><Relationship Id="rId6" Type="http://schemas.openxmlformats.org/officeDocument/2006/relationships/image" Target="../media/image4.emf"/><Relationship Id="rId5" Type="http://schemas.openxmlformats.org/officeDocument/2006/relationships/slide" Target="slide2.xml"/><Relationship Id="rId4" Type="http://schemas.openxmlformats.org/officeDocument/2006/relationships/slide" Target="slide3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E2708353-C4D7-804E-88BA-9C93F6810BF1}"/>
                </a:ext>
              </a:extLst>
            </p:cNvPr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685800"/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版  </a:t>
                </a:r>
                <a:r>
                  <a:rPr kumimoji="1" lang="zh-CN" altLang="en-US" sz="120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数学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五</a:t>
                </a:r>
                <a:r>
                  <a:rPr kumimoji="1" lang="zh-CN" altLang="en-US" sz="120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下册</a:t>
                </a:r>
              </a:p>
            </p:txBody>
          </p:sp>
          <p:cxnSp>
            <p:nvCxnSpPr>
              <p:cNvPr id="8" name="直线连接符 4">
                <a:extLst>
                  <a:ext uri="{FF2B5EF4-FFF2-40B4-BE49-F238E27FC236}">
                    <a16:creationId xmlns:a16="http://schemas.microsoft.com/office/drawing/2014/main" xmlns="" id="{1E311F30-AE0E-1142-B8F8-A010971443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  <a:extLst>
              <a:ext uri="{FF2B5EF4-FFF2-40B4-BE49-F238E27FC236}">
                <a16:creationId xmlns:a16="http://schemas.microsoft.com/office/drawing/2014/main" xmlns="" id="{C5E52B34-5C53-2E45-95C1-78E377A38780}"/>
              </a:ext>
            </a:extLst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0" name="单圆角矩形 9">
            <a:hlinkClick r:id="rId2" action="ppaction://hlinksldjump"/>
            <a:extLst>
              <a:ext uri="{FF2B5EF4-FFF2-40B4-BE49-F238E27FC236}">
                <a16:creationId xmlns:a16="http://schemas.microsoft.com/office/drawing/2014/main" xmlns="" id="{A7F1D9EF-3316-7D4F-B483-9E0FEE52FEB5}"/>
              </a:ext>
            </a:extLst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1" name="单圆角矩形 10">
            <a:hlinkClick r:id="rId3" action="ppaction://hlinksldjump"/>
            <a:extLst>
              <a:ext uri="{FF2B5EF4-FFF2-40B4-BE49-F238E27FC236}">
                <a16:creationId xmlns:a16="http://schemas.microsoft.com/office/drawing/2014/main" xmlns="" id="{ADFE2713-38A2-5B46-8BD5-90224BE2A534}"/>
              </a:ext>
            </a:extLst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2" name="单圆角矩形 11">
            <a:hlinkClick r:id="rId4" action="ppaction://hlinksldjump"/>
            <a:extLst>
              <a:ext uri="{FF2B5EF4-FFF2-40B4-BE49-F238E27FC236}">
                <a16:creationId xmlns:a16="http://schemas.microsoft.com/office/drawing/2014/main" xmlns="" id="{D6576F15-FC59-F645-B9BB-99A40650AF2C}"/>
              </a:ext>
            </a:extLst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3" name="单圆角矩形 12">
            <a:hlinkClick r:id="rId5" action="ppaction://hlinksldjump"/>
            <a:extLst>
              <a:ext uri="{FF2B5EF4-FFF2-40B4-BE49-F238E27FC236}">
                <a16:creationId xmlns:a16="http://schemas.microsoft.com/office/drawing/2014/main" xmlns="" id="{14484992-177A-7B4A-A42C-270BAA3F58F1}"/>
              </a:ext>
            </a:extLst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74347" y="1435155"/>
            <a:ext cx="7784824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defTabSz="685800"/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质因数和分解质因数</a:t>
            </a:r>
            <a:endParaRPr lang="zh-CN" altLang="en-US" sz="6600" b="1" dirty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6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情境导入</a:t>
            </a: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探究新知</a:t>
            </a:r>
          </a:p>
        </p:txBody>
      </p:sp>
      <p:sp>
        <p:nvSpPr>
          <p:cNvPr id="18" name="圆角矩形 17">
            <a:hlinkClick r:id="rId7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课堂小结</a:t>
            </a:r>
          </a:p>
        </p:txBody>
      </p:sp>
      <p:sp>
        <p:nvSpPr>
          <p:cNvPr id="19" name="圆角矩形 18">
            <a:hlinkClick r:id="rId2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课后作业</a:t>
            </a: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685800"/>
            <a:r>
              <a:rPr lang="zh-CN" altLang="en-US" sz="4000" b="1" dirty="0" smtClean="0">
                <a:solidFill>
                  <a:srgbClr val="0050AA"/>
                </a:solidFill>
                <a:latin typeface="宋体"/>
              </a:rPr>
              <a:t>因数与倍数</a:t>
            </a:r>
            <a:endParaRPr lang="zh-CN" altLang="en-US" sz="4000" b="1" dirty="0">
              <a:solidFill>
                <a:srgbClr val="0050AA"/>
              </a:solidFill>
              <a:latin typeface="宋体"/>
            </a:endParaRPr>
          </a:p>
        </p:txBody>
      </p:sp>
      <p:sp>
        <p:nvSpPr>
          <p:cNvPr id="21" name="圆角矩形 20">
            <a:hlinkClick r:id="rId8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课堂练习</a:t>
            </a: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6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kumimoji="1" lang="en-US" altLang="zh-CN" sz="3500" b="1" dirty="0">
                  <a:solidFill>
                    <a:srgbClr val="0050AA"/>
                  </a:solidFill>
                  <a:latin typeface="宋体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78022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17453" y="565150"/>
            <a:ext cx="48993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5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你会在括号里填合适的质数吗？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文本框 28"/>
          <p:cNvSpPr txBox="1">
            <a:spLocks noChangeArrowheads="1"/>
          </p:cNvSpPr>
          <p:nvPr/>
        </p:nvSpPr>
        <p:spPr bwMode="auto">
          <a:xfrm>
            <a:off x="1273889" y="1285106"/>
            <a:ext cx="28007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10=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（  ）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×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（  ）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21" name="文本框 28"/>
          <p:cNvSpPr txBox="1">
            <a:spLocks noChangeArrowheads="1"/>
          </p:cNvSpPr>
          <p:nvPr/>
        </p:nvSpPr>
        <p:spPr bwMode="auto">
          <a:xfrm>
            <a:off x="4353390" y="1285106"/>
            <a:ext cx="26468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10=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（  ）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+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（  ）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22" name="文本框 28"/>
          <p:cNvSpPr txBox="1">
            <a:spLocks noChangeArrowheads="1"/>
          </p:cNvSpPr>
          <p:nvPr/>
        </p:nvSpPr>
        <p:spPr bwMode="auto">
          <a:xfrm>
            <a:off x="1249501" y="1861170"/>
            <a:ext cx="28007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14=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（  ）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×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（  ）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24" name="文本框 28"/>
          <p:cNvSpPr txBox="1">
            <a:spLocks noChangeArrowheads="1"/>
          </p:cNvSpPr>
          <p:nvPr/>
        </p:nvSpPr>
        <p:spPr bwMode="auto">
          <a:xfrm>
            <a:off x="4345845" y="1861170"/>
            <a:ext cx="26468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14=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（  ）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+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（  ）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25" name="文本框 28"/>
          <p:cNvSpPr txBox="1">
            <a:spLocks noChangeArrowheads="1"/>
          </p:cNvSpPr>
          <p:nvPr/>
        </p:nvSpPr>
        <p:spPr bwMode="auto">
          <a:xfrm>
            <a:off x="1249501" y="2437234"/>
            <a:ext cx="3888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18=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（  ）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×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（  ）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×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（  ）</a:t>
            </a:r>
          </a:p>
        </p:txBody>
      </p:sp>
      <p:sp>
        <p:nvSpPr>
          <p:cNvPr id="32" name="文本框 28"/>
          <p:cNvSpPr txBox="1">
            <a:spLocks noChangeArrowheads="1"/>
          </p:cNvSpPr>
          <p:nvPr/>
        </p:nvSpPr>
        <p:spPr bwMode="auto">
          <a:xfrm>
            <a:off x="1249501" y="3013298"/>
            <a:ext cx="48013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18=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（  ）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+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（  ）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=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（  ）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+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（ 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）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113597" y="1242715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2       5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137933" y="1285106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     7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113597" y="1861170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2       7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137933" y="1861170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3      11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041589" y="2437234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2       3        3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041589" y="3013298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5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     13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201829" y="3013298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7       11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9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512295" y="3455340"/>
            <a:ext cx="761594" cy="88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圆角矩形标注 39"/>
          <p:cNvSpPr>
            <a:spLocks noChangeArrowheads="1"/>
          </p:cNvSpPr>
          <p:nvPr/>
        </p:nvSpPr>
        <p:spPr bwMode="auto">
          <a:xfrm>
            <a:off x="1412728" y="3621483"/>
            <a:ext cx="6862441" cy="720080"/>
          </a:xfrm>
          <a:prstGeom prst="wedgeRoundRectCallout">
            <a:avLst>
              <a:gd name="adj1" fmla="val -53285"/>
              <a:gd name="adj2" fmla="val -12763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ts val="600"/>
              </a:spcBef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试一试：是不是任何一个大于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的偶数都可以表示成两个奇质数之和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。</a:t>
            </a:r>
            <a:endParaRPr lang="zh-CN" altLang="zh-CN" sz="24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21" grpId="0"/>
      <p:bldP spid="22" grpId="0"/>
      <p:bldP spid="24" grpId="0"/>
      <p:bldP spid="25" grpId="0"/>
      <p:bldP spid="32" grpId="0"/>
      <p:bldP spid="3" grpId="0"/>
      <p:bldP spid="33" grpId="0"/>
      <p:bldP spid="34" grpId="0"/>
      <p:bldP spid="35" grpId="0"/>
      <p:bldP spid="36" grpId="0"/>
      <p:bldP spid="37" grpId="0"/>
      <p:bldP spid="38" grpId="0"/>
      <p:bldP spid="4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55299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2412" y="428086"/>
            <a:ext cx="84499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6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下面哪几个班的学生可以分成人数相同的几个小组？哪几个班不可以？为什么？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1124163"/>
              </p:ext>
            </p:extLst>
          </p:nvPr>
        </p:nvGraphicFramePr>
        <p:xfrm>
          <a:off x="1252707" y="1563638"/>
          <a:ext cx="6096000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楷体" pitchFamily="49" charset="-122"/>
                          <a:ea typeface="楷体" pitchFamily="49" charset="-122"/>
                        </a:rPr>
                        <a:t>班级</a:t>
                      </a:r>
                      <a:endParaRPr lang="zh-CN" altLang="en-US" sz="28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楷体" pitchFamily="49" charset="-122"/>
                          <a:ea typeface="楷体" pitchFamily="49" charset="-122"/>
                        </a:rPr>
                        <a:t>一班</a:t>
                      </a:r>
                      <a:endParaRPr lang="zh-CN" altLang="en-US" sz="28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楷体" pitchFamily="49" charset="-122"/>
                          <a:ea typeface="楷体" pitchFamily="49" charset="-122"/>
                        </a:rPr>
                        <a:t>二班</a:t>
                      </a:r>
                      <a:endParaRPr lang="zh-CN" altLang="en-US" sz="28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楷体" pitchFamily="49" charset="-122"/>
                          <a:ea typeface="楷体" pitchFamily="49" charset="-122"/>
                        </a:rPr>
                        <a:t>三班</a:t>
                      </a:r>
                      <a:endParaRPr lang="zh-CN" altLang="en-US" sz="28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楷体" pitchFamily="49" charset="-122"/>
                          <a:ea typeface="楷体" pitchFamily="49" charset="-122"/>
                        </a:rPr>
                        <a:t>四班</a:t>
                      </a:r>
                      <a:endParaRPr lang="zh-CN" altLang="en-US" sz="28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楷体" pitchFamily="49" charset="-122"/>
                          <a:ea typeface="楷体" pitchFamily="49" charset="-122"/>
                        </a:rPr>
                        <a:t>人数</a:t>
                      </a:r>
                      <a:endParaRPr lang="zh-CN" altLang="en-US" sz="28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楷体" pitchFamily="49" charset="-122"/>
                          <a:ea typeface="楷体" pitchFamily="49" charset="-122"/>
                        </a:rPr>
                        <a:t>39</a:t>
                      </a:r>
                      <a:endParaRPr lang="zh-CN" altLang="en-US" sz="28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楷体" pitchFamily="49" charset="-122"/>
                          <a:ea typeface="楷体" pitchFamily="49" charset="-122"/>
                        </a:rPr>
                        <a:t>41</a:t>
                      </a:r>
                      <a:endParaRPr lang="zh-CN" altLang="en-US" sz="28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楷体" pitchFamily="49" charset="-122"/>
                          <a:ea typeface="楷体" pitchFamily="49" charset="-122"/>
                        </a:rPr>
                        <a:t>40</a:t>
                      </a:r>
                      <a:endParaRPr lang="zh-CN" altLang="en-US" sz="28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楷体" pitchFamily="49" charset="-122"/>
                          <a:ea typeface="楷体" pitchFamily="49" charset="-122"/>
                        </a:rPr>
                        <a:t>43</a:t>
                      </a:r>
                      <a:endParaRPr lang="zh-CN" altLang="en-US" sz="28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6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821744" y="3074757"/>
            <a:ext cx="919848" cy="1070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圆角矩形标注 26"/>
          <p:cNvSpPr>
            <a:spLocks noChangeArrowheads="1"/>
          </p:cNvSpPr>
          <p:nvPr/>
        </p:nvSpPr>
        <p:spPr bwMode="auto">
          <a:xfrm>
            <a:off x="1959500" y="3074757"/>
            <a:ext cx="5976663" cy="1501284"/>
          </a:xfrm>
          <a:prstGeom prst="wedgeRoundRectCallout">
            <a:avLst>
              <a:gd name="adj1" fmla="val -53285"/>
              <a:gd name="adj2" fmla="val -12763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ts val="600"/>
              </a:spcBef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一班和三班的学生可以分成人数相同的几个小组，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 eaLnBrk="0" hangingPunct="0">
              <a:spcBef>
                <a:spcPts val="600"/>
              </a:spcBef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二班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和四班的学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生不可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以分成人数相同的几个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小组 </a:t>
            </a:r>
            <a:r>
              <a:rPr lang="zh-CN" altLang="zh-CN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zh-CN" sz="24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79371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989897" y="2033398"/>
            <a:ext cx="6946266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我认识了质因数，如果一个数的因数是质数，这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个因数就是它的质因数。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0197" name="Text Box 21"/>
          <p:cNvSpPr txBox="1">
            <a:spLocks noChangeArrowheads="1"/>
          </p:cNvSpPr>
          <p:nvPr/>
        </p:nvSpPr>
        <p:spPr bwMode="auto">
          <a:xfrm>
            <a:off x="1043905" y="2931790"/>
            <a:ext cx="6892258" cy="807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pPr eaLnBrk="0" hangingPunct="0">
              <a:spcBef>
                <a:spcPts val="0"/>
              </a:spcBef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把一个合数用质数相乘的形式表示出来，叫作分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  <a:p>
            <a:pPr eaLnBrk="0" hangingPunct="0">
              <a:spcBef>
                <a:spcPts val="0"/>
              </a:spcBef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解质因数。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3DC3C1FC-FFBE-B043-8654-5FA138940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798332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50197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0F447194-2000-CB43-9812-4A9B36714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D7253601-E10B-4FDD-BD73-6C4252EB07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1720" y="1635646"/>
            <a:ext cx="4861221" cy="1674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从教材课后习题中选取；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从课时练中选取。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7664" y="1347614"/>
            <a:ext cx="6469327" cy="1130642"/>
            <a:chOff x="1547664" y="1347614"/>
            <a:chExt cx="6469327" cy="1130642"/>
          </a:xfrm>
        </p:grpSpPr>
        <p:sp>
          <p:nvSpPr>
            <p:cNvPr id="4" name="文本框 3"/>
            <p:cNvSpPr txBox="1"/>
            <p:nvPr/>
          </p:nvSpPr>
          <p:spPr>
            <a:xfrm>
              <a:off x="4465813" y="1419486"/>
              <a:ext cx="3551178" cy="92333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zh-CN" altLang="en-US" sz="5400" b="1" dirty="0">
                  <a:solidFill>
                    <a:srgbClr val="FF6600"/>
                  </a:solidFill>
                  <a:latin typeface="楷体" pitchFamily="49" charset="-122"/>
                  <a:ea typeface="楷体" pitchFamily="49" charset="-122"/>
                </a:rPr>
                <a:t>伴你成长</a:t>
              </a: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7664" y="1347614"/>
              <a:ext cx="2876487" cy="11306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15730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552302" y="1803609"/>
            <a:ext cx="1007442" cy="1194549"/>
          </a:xfrm>
          <a:prstGeom prst="rect">
            <a:avLst/>
          </a:prstGeom>
          <a:noFill/>
          <a:extLst/>
        </p:spPr>
      </p:pic>
      <p:pic>
        <p:nvPicPr>
          <p:cNvPr id="2" name="Picture 2" descr="D:\童晓芳\个人专业成长\各类撰稿\20180605路编1-6下册《课件》\课件专用人物图\7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4" t="4139" r="9238" b="6462"/>
          <a:stretch/>
        </p:blipFill>
        <p:spPr bwMode="auto">
          <a:xfrm>
            <a:off x="0" y="1803609"/>
            <a:ext cx="1598389" cy="1311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圆角矩形标注 14"/>
          <p:cNvSpPr>
            <a:spLocks noChangeArrowheads="1"/>
          </p:cNvSpPr>
          <p:nvPr/>
        </p:nvSpPr>
        <p:spPr bwMode="auto">
          <a:xfrm>
            <a:off x="1259632" y="1733649"/>
            <a:ext cx="3096344" cy="725568"/>
          </a:xfrm>
          <a:prstGeom prst="wedgeRoundRectCallout">
            <a:avLst>
              <a:gd name="adj1" fmla="val -38576"/>
              <a:gd name="adj2" fmla="val 79657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举例说一说一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个数的因数可能有几个？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圆角矩形标注 15"/>
          <p:cNvSpPr>
            <a:spLocks noChangeArrowheads="1"/>
          </p:cNvSpPr>
          <p:nvPr/>
        </p:nvSpPr>
        <p:spPr bwMode="auto">
          <a:xfrm>
            <a:off x="4499992" y="2859782"/>
            <a:ext cx="3240360" cy="1512168"/>
          </a:xfrm>
          <a:prstGeom prst="wedgeRoundRectCallout">
            <a:avLst>
              <a:gd name="adj1" fmla="val 46122"/>
              <a:gd name="adj2" fmla="val -78035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如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的因数只有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1,2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的因数有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2,4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的因数有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4,10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的因数有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圆角矩形标注 16"/>
          <p:cNvSpPr>
            <a:spLocks noChangeArrowheads="1"/>
          </p:cNvSpPr>
          <p:nvPr/>
        </p:nvSpPr>
        <p:spPr bwMode="auto">
          <a:xfrm>
            <a:off x="4499992" y="1313638"/>
            <a:ext cx="2880320" cy="782795"/>
          </a:xfrm>
          <a:prstGeom prst="wedgeRoundRectCallout">
            <a:avLst>
              <a:gd name="adj1" fmla="val 59089"/>
              <a:gd name="adj2" fmla="val 29366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最少有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个，也可能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个、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个及以上。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9E0BC0A8-05BA-2E4E-B8F3-A892115E8F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" name="表格 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1859916"/>
              </p:ext>
            </p:extLst>
          </p:nvPr>
        </p:nvGraphicFramePr>
        <p:xfrm>
          <a:off x="683568" y="2283718"/>
          <a:ext cx="7704856" cy="2016224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472275"/>
                <a:gridCol w="2472275"/>
                <a:gridCol w="2760306"/>
              </a:tblGrid>
              <a:tr h="2016224"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6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6935043" y="3321254"/>
            <a:ext cx="768980" cy="752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841351" y="3353966"/>
            <a:ext cx="693092" cy="806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3190627" y="3357205"/>
            <a:ext cx="648072" cy="768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圆角矩形标注 47"/>
          <p:cNvSpPr/>
          <p:nvPr/>
        </p:nvSpPr>
        <p:spPr>
          <a:xfrm>
            <a:off x="827584" y="2417688"/>
            <a:ext cx="2088232" cy="720254"/>
          </a:xfrm>
          <a:prstGeom prst="wedgeRoundRectCallout">
            <a:avLst>
              <a:gd name="adj1" fmla="val -43007"/>
              <a:gd name="adj2" fmla="val 66214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buFontTx/>
              <a:buNone/>
              <a:defRPr/>
            </a:pP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5=1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5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，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1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和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5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是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5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的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因数。</a:t>
            </a:r>
            <a:endParaRPr lang="zh-CN" altLang="en-US" sz="2400" b="1" noProof="1"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49" name="圆角矩形标注 48"/>
          <p:cNvSpPr/>
          <p:nvPr/>
        </p:nvSpPr>
        <p:spPr>
          <a:xfrm>
            <a:off x="3227878" y="2387525"/>
            <a:ext cx="2352234" cy="750417"/>
          </a:xfrm>
          <a:prstGeom prst="wedgeRoundRectCallout">
            <a:avLst>
              <a:gd name="adj1" fmla="val -37387"/>
              <a:gd name="adj2" fmla="val 62179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buFontTx/>
              <a:buNone/>
              <a:defRPr/>
            </a:pP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28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＝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4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7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，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4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和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7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是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28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的因数。</a:t>
            </a:r>
          </a:p>
        </p:txBody>
      </p:sp>
      <p:sp>
        <p:nvSpPr>
          <p:cNvPr id="50" name="圆角矩形标注 49"/>
          <p:cNvSpPr/>
          <p:nvPr/>
        </p:nvSpPr>
        <p:spPr>
          <a:xfrm>
            <a:off x="5768497" y="2387525"/>
            <a:ext cx="2547919" cy="750417"/>
          </a:xfrm>
          <a:prstGeom prst="wedgeRoundRectCallout">
            <a:avLst>
              <a:gd name="adj1" fmla="val 32824"/>
              <a:gd name="adj2" fmla="val 63101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buFontTx/>
              <a:buNone/>
              <a:defRPr/>
            </a:pP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在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7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中，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7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是质数。</a:t>
            </a:r>
          </a:p>
        </p:txBody>
      </p:sp>
      <p:sp>
        <p:nvSpPr>
          <p:cNvPr id="51" name="Text Box 5"/>
          <p:cNvSpPr txBox="1">
            <a:spLocks noChangeArrowheads="1"/>
          </p:cNvSpPr>
          <p:nvPr/>
        </p:nvSpPr>
        <p:spPr bwMode="auto">
          <a:xfrm>
            <a:off x="611560" y="4443958"/>
            <a:ext cx="75679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hangingPunct="0">
              <a:spcBef>
                <a:spcPts val="600"/>
              </a:spcBef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如果一个数的因数是质数，这个因数就是它的</a:t>
            </a:r>
            <a:r>
              <a:rPr lang="zh-CN" altLang="en-US" sz="24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</a:rPr>
              <a:t>质因数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47" name="Text Box 5"/>
          <p:cNvSpPr txBox="1">
            <a:spLocks noChangeArrowheads="1"/>
          </p:cNvSpPr>
          <p:nvPr/>
        </p:nvSpPr>
        <p:spPr bwMode="auto">
          <a:xfrm>
            <a:off x="1979712" y="1131590"/>
            <a:ext cx="695704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hangingPunct="0">
              <a:spcBef>
                <a:spcPts val="600"/>
              </a:spcBef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在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5=1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×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28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＝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×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7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中，哪些数是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的因数？哪些数是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28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的因数？在这些因数中，哪几个数是质数？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9B80BA23-0D5D-5C43-8D0D-3287EEC9F16B}"/>
              </a:ext>
            </a:extLst>
          </p:cNvPr>
          <p:cNvGrpSpPr/>
          <p:nvPr/>
        </p:nvGrpSpPr>
        <p:grpSpPr>
          <a:xfrm>
            <a:off x="669023" y="987574"/>
            <a:ext cx="1166673" cy="1064551"/>
            <a:chOff x="670145" y="1457273"/>
            <a:chExt cx="1555361" cy="1419401"/>
          </a:xfrm>
        </p:grpSpPr>
        <p:pic>
          <p:nvPicPr>
            <p:cNvPr id="25" name="图片 24" descr="28Z58PICt4r.jpg">
              <a:extLst>
                <a:ext uri="{FF2B5EF4-FFF2-40B4-BE49-F238E27FC236}">
                  <a16:creationId xmlns:a16="http://schemas.microsoft.com/office/drawing/2014/main" xmlns="" id="{29DD539D-54DE-0941-9A61-4DF14EFD2A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1923230C-ED7F-4941-B5D1-3B9A42D6569C}"/>
                </a:ext>
              </a:extLst>
            </p:cNvPr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itchFamily="49" charset="-122"/>
                  <a:ea typeface="黑体" pitchFamily="49" charset="-122"/>
                </a:rPr>
                <a:t>例 </a:t>
              </a:r>
              <a:r>
                <a:rPr lang="en-US" altLang="zh-CN" sz="2100" b="1" dirty="0">
                  <a:latin typeface="黑体" pitchFamily="49" charset="-122"/>
                  <a:ea typeface="黑体" pitchFamily="49" charset="-122"/>
                </a:rPr>
                <a:t>7</a:t>
              </a:r>
              <a:endParaRPr lang="zh-CN" altLang="en-US" sz="2100" dirty="0"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56484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0" grpId="0" animBg="1"/>
      <p:bldP spid="5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" name="表格 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5469473"/>
              </p:ext>
            </p:extLst>
          </p:nvPr>
        </p:nvGraphicFramePr>
        <p:xfrm>
          <a:off x="683568" y="736948"/>
          <a:ext cx="7632848" cy="2016224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391662"/>
                <a:gridCol w="2391662"/>
                <a:gridCol w="2849524"/>
              </a:tblGrid>
              <a:tr h="2016224"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6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7403419" y="1864192"/>
            <a:ext cx="768980" cy="752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841351" y="1807196"/>
            <a:ext cx="693092" cy="806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3190627" y="1810435"/>
            <a:ext cx="648072" cy="768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圆角矩形标注 47"/>
          <p:cNvSpPr/>
          <p:nvPr/>
        </p:nvSpPr>
        <p:spPr>
          <a:xfrm>
            <a:off x="827584" y="870918"/>
            <a:ext cx="1944216" cy="720254"/>
          </a:xfrm>
          <a:prstGeom prst="wedgeRoundRectCallout">
            <a:avLst>
              <a:gd name="adj1" fmla="val -43007"/>
              <a:gd name="adj2" fmla="val 66214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buFontTx/>
              <a:buNone/>
              <a:defRPr/>
            </a:pP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5=1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5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，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1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和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5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是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5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的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因数。</a:t>
            </a:r>
            <a:endParaRPr lang="zh-CN" altLang="en-US" sz="2400" b="1" noProof="1"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49" name="圆角矩形标注 48"/>
          <p:cNvSpPr/>
          <p:nvPr/>
        </p:nvSpPr>
        <p:spPr>
          <a:xfrm>
            <a:off x="3141260" y="840755"/>
            <a:ext cx="2294836" cy="750417"/>
          </a:xfrm>
          <a:prstGeom prst="wedgeRoundRectCallout">
            <a:avLst>
              <a:gd name="adj1" fmla="val -37387"/>
              <a:gd name="adj2" fmla="val 62179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buFontTx/>
              <a:buNone/>
              <a:defRPr/>
            </a:pP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28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＝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4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7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，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4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和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7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是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28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的因数。</a:t>
            </a:r>
          </a:p>
        </p:txBody>
      </p:sp>
      <p:sp>
        <p:nvSpPr>
          <p:cNvPr id="50" name="圆角矩形标注 49"/>
          <p:cNvSpPr/>
          <p:nvPr/>
        </p:nvSpPr>
        <p:spPr>
          <a:xfrm>
            <a:off x="5663554" y="840755"/>
            <a:ext cx="2508845" cy="750417"/>
          </a:xfrm>
          <a:prstGeom prst="wedgeRoundRectCallout">
            <a:avLst>
              <a:gd name="adj1" fmla="val 32824"/>
              <a:gd name="adj2" fmla="val 75746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buFontTx/>
              <a:buNone/>
              <a:defRPr/>
            </a:pP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在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7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中，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7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是质数。</a:t>
            </a:r>
          </a:p>
        </p:txBody>
      </p:sp>
      <p:sp>
        <p:nvSpPr>
          <p:cNvPr id="54" name="圆角矩形标注 53"/>
          <p:cNvSpPr/>
          <p:nvPr/>
        </p:nvSpPr>
        <p:spPr>
          <a:xfrm>
            <a:off x="1379082" y="2973146"/>
            <a:ext cx="6971715" cy="388938"/>
          </a:xfrm>
          <a:prstGeom prst="wedgeRoundRectCallout">
            <a:avLst>
              <a:gd name="adj1" fmla="val -54150"/>
              <a:gd name="adj2" fmla="val 43873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buFontTx/>
              <a:buNone/>
              <a:defRPr/>
            </a:pPr>
            <a:r>
              <a:rPr lang="zh-CN" altLang="en-US" sz="2800" b="1" noProof="1">
                <a:latin typeface="楷体" pitchFamily="49" charset="-122"/>
                <a:ea typeface="楷体" pitchFamily="49" charset="-122"/>
              </a:rPr>
              <a:t>上面的算式中，哪个数是哪个数的质因数？</a:t>
            </a:r>
          </a:p>
        </p:txBody>
      </p:sp>
      <p:pic>
        <p:nvPicPr>
          <p:cNvPr id="20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7158418" y="3614270"/>
            <a:ext cx="768980" cy="752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圆角矩形标注 20"/>
          <p:cNvSpPr/>
          <p:nvPr/>
        </p:nvSpPr>
        <p:spPr>
          <a:xfrm>
            <a:off x="2383611" y="3967718"/>
            <a:ext cx="4560192" cy="388938"/>
          </a:xfrm>
          <a:prstGeom prst="wedgeRoundRectCallout">
            <a:avLst>
              <a:gd name="adj1" fmla="val 53052"/>
              <a:gd name="adj2" fmla="val -51718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buFontTx/>
              <a:buNone/>
              <a:defRPr/>
            </a:pP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的质因数，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7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28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的质因数。</a:t>
            </a:r>
            <a:endParaRPr lang="zh-CN" altLang="en-US" sz="2400" b="1" noProof="1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973146"/>
            <a:ext cx="1126831" cy="161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2522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0" grpId="0" animBg="1"/>
      <p:bldP spid="54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395535" y="3559876"/>
            <a:ext cx="761594" cy="88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图片 5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670" y="1103362"/>
            <a:ext cx="4119562" cy="247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文本框 7"/>
          <p:cNvSpPr txBox="1">
            <a:spLocks noChangeArrowheads="1"/>
          </p:cNvSpPr>
          <p:nvPr/>
        </p:nvSpPr>
        <p:spPr bwMode="auto">
          <a:xfrm>
            <a:off x="5174332" y="1875855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15</a:t>
            </a:r>
          </a:p>
        </p:txBody>
      </p:sp>
      <p:sp>
        <p:nvSpPr>
          <p:cNvPr id="55" name="文本框 9"/>
          <p:cNvSpPr txBox="1">
            <a:spLocks noChangeArrowheads="1"/>
          </p:cNvSpPr>
          <p:nvPr/>
        </p:nvSpPr>
        <p:spPr bwMode="auto">
          <a:xfrm>
            <a:off x="4655220" y="2594992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3</a:t>
            </a:r>
          </a:p>
        </p:txBody>
      </p:sp>
      <p:sp>
        <p:nvSpPr>
          <p:cNvPr id="56" name="文本框 10"/>
          <p:cNvSpPr txBox="1">
            <a:spLocks noChangeArrowheads="1"/>
          </p:cNvSpPr>
          <p:nvPr/>
        </p:nvSpPr>
        <p:spPr bwMode="auto">
          <a:xfrm>
            <a:off x="5858545" y="2633092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5</a:t>
            </a:r>
          </a:p>
        </p:txBody>
      </p:sp>
      <p:sp>
        <p:nvSpPr>
          <p:cNvPr id="57" name="文本框 13"/>
          <p:cNvSpPr txBox="1">
            <a:spLocks noChangeArrowheads="1"/>
          </p:cNvSpPr>
          <p:nvPr/>
        </p:nvSpPr>
        <p:spPr bwMode="auto">
          <a:xfrm>
            <a:off x="3563020" y="3118197"/>
            <a:ext cx="28007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2       </a:t>
            </a:r>
            <a:r>
              <a:rPr lang="en-US" altLang="zh-CN" sz="2400" b="1" dirty="0" smtClean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3       5</a:t>
            </a:r>
            <a:endParaRPr lang="en-US" altLang="zh-CN" sz="2400" b="1" dirty="0">
              <a:solidFill>
                <a:srgbClr val="CC0066"/>
              </a:solidFill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50" name="Text Box 5"/>
          <p:cNvSpPr txBox="1">
            <a:spLocks noChangeArrowheads="1"/>
          </p:cNvSpPr>
          <p:nvPr/>
        </p:nvSpPr>
        <p:spPr bwMode="auto">
          <a:xfrm>
            <a:off x="1768683" y="575265"/>
            <a:ext cx="64037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hangingPunct="0">
              <a:spcBef>
                <a:spcPts val="600"/>
              </a:spcBef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把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30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用几个质数相乘的形式表示出来。</a:t>
            </a:r>
          </a:p>
        </p:txBody>
      </p:sp>
      <p:sp>
        <p:nvSpPr>
          <p:cNvPr id="58" name="圆角矩形标注 57"/>
          <p:cNvSpPr>
            <a:spLocks noChangeArrowheads="1"/>
          </p:cNvSpPr>
          <p:nvPr/>
        </p:nvSpPr>
        <p:spPr bwMode="auto">
          <a:xfrm>
            <a:off x="1393276" y="3683120"/>
            <a:ext cx="7095408" cy="760838"/>
          </a:xfrm>
          <a:prstGeom prst="wedgeRoundRectCallout">
            <a:avLst>
              <a:gd name="adj1" fmla="val -53285"/>
              <a:gd name="adj2" fmla="val -12763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ts val="600"/>
              </a:spcBef>
            </a:pP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把一个合数用质数相乘的形式表示出来，叫作</a:t>
            </a:r>
            <a:r>
              <a:rPr lang="zh-CN" altLang="zh-CN" sz="24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</a:rPr>
              <a:t>分解质因数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9B80BA23-0D5D-5C43-8D0D-3287EEC9F16B}"/>
              </a:ext>
            </a:extLst>
          </p:cNvPr>
          <p:cNvGrpSpPr/>
          <p:nvPr/>
        </p:nvGrpSpPr>
        <p:grpSpPr>
          <a:xfrm>
            <a:off x="573793" y="477691"/>
            <a:ext cx="1166673" cy="1064551"/>
            <a:chOff x="670145" y="1457273"/>
            <a:chExt cx="1555361" cy="1419401"/>
          </a:xfrm>
        </p:grpSpPr>
        <p:pic>
          <p:nvPicPr>
            <p:cNvPr id="16" name="图片 15" descr="28Z58PICt4r.jpg">
              <a:extLst>
                <a:ext uri="{FF2B5EF4-FFF2-40B4-BE49-F238E27FC236}">
                  <a16:creationId xmlns:a16="http://schemas.microsoft.com/office/drawing/2014/main" xmlns="" id="{29DD539D-54DE-0941-9A61-4DF14EFD2A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1923230C-ED7F-4941-B5D1-3B9A42D6569C}"/>
                </a:ext>
              </a:extLst>
            </p:cNvPr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itchFamily="49" charset="-122"/>
                  <a:ea typeface="黑体" pitchFamily="49" charset="-122"/>
                </a:rPr>
                <a:t>例 </a:t>
              </a:r>
              <a:r>
                <a:rPr lang="en-US" altLang="zh-CN" sz="2100" b="1" dirty="0">
                  <a:latin typeface="黑体" pitchFamily="49" charset="-122"/>
                  <a:ea typeface="黑体" pitchFamily="49" charset="-122"/>
                </a:rPr>
                <a:t>8</a:t>
              </a:r>
              <a:endParaRPr lang="zh-CN" altLang="en-US" sz="2100" dirty="0"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825656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  <p:bldP spid="5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25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755576" y="1347614"/>
            <a:ext cx="403391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hangingPunct="0">
              <a:spcBef>
                <a:spcPts val="600"/>
              </a:spcBef>
            </a:pP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把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14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分解质因数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8" name="文本框 2"/>
          <p:cNvSpPr txBox="1">
            <a:spLocks noChangeArrowheads="1"/>
          </p:cNvSpPr>
          <p:nvPr/>
        </p:nvSpPr>
        <p:spPr bwMode="auto">
          <a:xfrm>
            <a:off x="887118" y="2397467"/>
            <a:ext cx="70707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6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=</a:t>
            </a:r>
            <a:r>
              <a:rPr lang="zh-CN" altLang="en-US" sz="24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（  ）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×</a:t>
            </a:r>
            <a:r>
              <a:rPr lang="zh-CN" altLang="en-US" sz="24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（  ）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   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14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=</a:t>
            </a:r>
            <a:r>
              <a:rPr lang="zh-CN" altLang="en-US" sz="24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（  ）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×</a:t>
            </a:r>
            <a:r>
              <a:rPr lang="zh-CN" altLang="en-US" sz="24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（  ）</a:t>
            </a:r>
          </a:p>
        </p:txBody>
      </p:sp>
      <p:sp>
        <p:nvSpPr>
          <p:cNvPr id="49" name="文本框 1"/>
          <p:cNvSpPr txBox="1">
            <a:spLocks noChangeArrowheads="1"/>
          </p:cNvSpPr>
          <p:nvPr/>
        </p:nvSpPr>
        <p:spPr bwMode="auto">
          <a:xfrm>
            <a:off x="1598318" y="2397467"/>
            <a:ext cx="15696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   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 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3</a:t>
            </a:r>
            <a:endParaRPr lang="zh-CN" altLang="en-US" sz="2400" b="1" dirty="0">
              <a:solidFill>
                <a:srgbClr val="CC0066"/>
              </a:solidFill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50" name="文本框 3"/>
          <p:cNvSpPr txBox="1">
            <a:spLocks noChangeArrowheads="1"/>
          </p:cNvSpPr>
          <p:nvPr/>
        </p:nvSpPr>
        <p:spPr bwMode="auto">
          <a:xfrm>
            <a:off x="5097168" y="2380005"/>
            <a:ext cx="15696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     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7</a:t>
            </a:r>
            <a:endParaRPr lang="zh-CN" altLang="en-US" sz="2400" b="1" dirty="0">
              <a:solidFill>
                <a:srgbClr val="CC0066"/>
              </a:solidFill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2E442DE0-4B71-8D49-99E3-B1665066CF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48" grpId="0"/>
      <p:bldP spid="49" grpId="0"/>
      <p:bldP spid="5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623118" y="627534"/>
            <a:ext cx="5605066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fontAlgn="auto" hangingPunct="0">
              <a:spcBef>
                <a:spcPts val="600"/>
              </a:spcBef>
              <a:buFontTx/>
              <a:buNone/>
              <a:defRPr/>
            </a:pP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2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下面各数是由哪些质数相乘得到的？</a:t>
            </a:r>
            <a:endParaRPr lang="zh-CN" altLang="en-US" sz="2400" b="1" noProof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15616" y="1521247"/>
            <a:ext cx="2880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15=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  ）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×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  ）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122418" y="2082502"/>
            <a:ext cx="46017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42=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  ）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×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  ）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×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  ）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115616" y="2643758"/>
            <a:ext cx="46017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26=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  ）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×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  ）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115616" y="3107384"/>
            <a:ext cx="46017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6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6=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  ）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×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  ）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×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  ）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07704" y="1521247"/>
            <a:ext cx="237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3       5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979712" y="2067694"/>
            <a:ext cx="2880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      3       7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979712" y="2643758"/>
            <a:ext cx="237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     13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979712" y="3147814"/>
            <a:ext cx="2880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      3      11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" grpId="0"/>
      <p:bldP spid="29" grpId="0"/>
      <p:bldP spid="30" grpId="0"/>
      <p:bldP spid="31" grpId="0"/>
      <p:bldP spid="3" grpId="0"/>
      <p:bldP spid="32" grpId="0"/>
      <p:bldP spid="33" grpId="0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339973" y="627534"/>
            <a:ext cx="8585646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fontAlgn="auto" hangingPunct="0">
              <a:spcBef>
                <a:spcPts val="600"/>
              </a:spcBef>
              <a:buFontTx/>
              <a:buNone/>
              <a:defRPr/>
            </a:pP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35=5×7,5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7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都是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35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的因数吗？都是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35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的质因数吗？为什么？</a:t>
            </a:r>
            <a:endParaRPr lang="zh-CN" altLang="en-US" sz="2400" b="1" noProof="1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7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581075" y="1515786"/>
            <a:ext cx="761594" cy="88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圆角矩形标注 17"/>
          <p:cNvSpPr>
            <a:spLocks noChangeArrowheads="1"/>
          </p:cNvSpPr>
          <p:nvPr/>
        </p:nvSpPr>
        <p:spPr bwMode="auto">
          <a:xfrm>
            <a:off x="1487114" y="1563638"/>
            <a:ext cx="6862441" cy="725091"/>
          </a:xfrm>
          <a:prstGeom prst="wedgeRoundRectCallout">
            <a:avLst>
              <a:gd name="adj1" fmla="val -53285"/>
              <a:gd name="adj2" fmla="val -12763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ts val="600"/>
              </a:spcBef>
            </a:pP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35=5×7,5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7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都是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35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因数，都是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35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质因数，因为这两个因数都是质数</a:t>
            </a:r>
            <a:r>
              <a:rPr lang="zh-CN" altLang="zh-CN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530511" y="2516291"/>
            <a:ext cx="8204982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fontAlgn="auto" hangingPunct="0">
              <a:spcBef>
                <a:spcPts val="600"/>
              </a:spcBef>
              <a:buFontTx/>
              <a:buNone/>
              <a:defRPr/>
            </a:pP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27=3×9,3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9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都是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27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的因数吗？都是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27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的质因数吗？为什么？</a:t>
            </a:r>
            <a:endParaRPr lang="zh-CN" altLang="en-US" sz="2400" b="1" noProof="1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0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501712" y="3499795"/>
            <a:ext cx="761594" cy="88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圆角矩形标注 20"/>
          <p:cNvSpPr>
            <a:spLocks noChangeArrowheads="1"/>
          </p:cNvSpPr>
          <p:nvPr/>
        </p:nvSpPr>
        <p:spPr bwMode="auto">
          <a:xfrm>
            <a:off x="1508795" y="3660927"/>
            <a:ext cx="6862441" cy="725091"/>
          </a:xfrm>
          <a:prstGeom prst="wedgeRoundRectCallout">
            <a:avLst>
              <a:gd name="adj1" fmla="val -53285"/>
              <a:gd name="adj2" fmla="val -12763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ts val="600"/>
              </a:spcBef>
            </a:pP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27=3×9,3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9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都是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27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因数，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27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质因数，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9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不是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27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质因数。因为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是质数，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9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不是质数</a:t>
            </a:r>
            <a:r>
              <a:rPr lang="zh-CN" altLang="zh-CN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zh-CN" sz="24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691139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8" grpId="0" animBg="1"/>
      <p:bldP spid="19" grpId="0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椭圆 34"/>
          <p:cNvSpPr/>
          <p:nvPr/>
        </p:nvSpPr>
        <p:spPr>
          <a:xfrm>
            <a:off x="1835696" y="1563638"/>
            <a:ext cx="504056" cy="504056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4" name="椭圆 33"/>
          <p:cNvSpPr/>
          <p:nvPr/>
        </p:nvSpPr>
        <p:spPr>
          <a:xfrm>
            <a:off x="5364088" y="1563638"/>
            <a:ext cx="504056" cy="504056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3" name="椭圆 32"/>
          <p:cNvSpPr/>
          <p:nvPr/>
        </p:nvSpPr>
        <p:spPr>
          <a:xfrm>
            <a:off x="4499992" y="1563638"/>
            <a:ext cx="504056" cy="504056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" name="椭圆 5"/>
          <p:cNvSpPr/>
          <p:nvPr/>
        </p:nvSpPr>
        <p:spPr>
          <a:xfrm>
            <a:off x="3563888" y="1563638"/>
            <a:ext cx="504056" cy="504056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583108" y="627063"/>
            <a:ext cx="646561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4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先圈出下面的合数，再把它们分解质因数。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6374" y="1563638"/>
            <a:ext cx="63779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7    9    13    16    20    25    29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文本框 28"/>
          <p:cNvSpPr txBox="1">
            <a:spLocks noChangeArrowheads="1"/>
          </p:cNvSpPr>
          <p:nvPr/>
        </p:nvSpPr>
        <p:spPr bwMode="auto">
          <a:xfrm>
            <a:off x="2123728" y="2333600"/>
            <a:ext cx="11079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9=3×3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37" name="文本框 28"/>
          <p:cNvSpPr txBox="1">
            <a:spLocks noChangeArrowheads="1"/>
          </p:cNvSpPr>
          <p:nvPr/>
        </p:nvSpPr>
        <p:spPr bwMode="auto">
          <a:xfrm>
            <a:off x="2051720" y="2787774"/>
            <a:ext cx="302433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16=2×2×2×2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38" name="文本框 28"/>
          <p:cNvSpPr txBox="1">
            <a:spLocks noChangeArrowheads="1"/>
          </p:cNvSpPr>
          <p:nvPr/>
        </p:nvSpPr>
        <p:spPr bwMode="auto">
          <a:xfrm>
            <a:off x="2051720" y="3291830"/>
            <a:ext cx="302433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20=2×2×5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39" name="文本框 28"/>
          <p:cNvSpPr txBox="1">
            <a:spLocks noChangeArrowheads="1"/>
          </p:cNvSpPr>
          <p:nvPr/>
        </p:nvSpPr>
        <p:spPr bwMode="auto">
          <a:xfrm>
            <a:off x="2051720" y="3766269"/>
            <a:ext cx="302433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25=5×5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4" grpId="0" animBg="1"/>
      <p:bldP spid="33" grpId="0" animBg="1"/>
      <p:bldP spid="6" grpId="0" animBg="1"/>
      <p:bldP spid="36" grpId="0"/>
      <p:bldP spid="5" grpId="0"/>
      <p:bldP spid="27" grpId="0"/>
      <p:bldP spid="37" grpId="0"/>
      <p:bldP spid="38" grpId="0"/>
      <p:bldP spid="39" grpId="0"/>
    </p:bldLst>
  </p:timing>
</p:sld>
</file>

<file path=ppt/theme/theme1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752</Words>
  <Application>Microsoft Office PowerPoint</Application>
  <PresentationFormat>全屏显示(16:9)</PresentationFormat>
  <Paragraphs>108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Arial</vt:lpstr>
      <vt:lpstr>宋体</vt:lpstr>
      <vt:lpstr>楷体</vt:lpstr>
      <vt:lpstr>微软雅黑</vt:lpstr>
      <vt:lpstr>Times New Roman</vt:lpstr>
      <vt:lpstr>Calibri</vt:lpstr>
      <vt:lpstr>黑体</vt:lpstr>
      <vt:lpstr>幼圆</vt:lpstr>
      <vt:lpstr>3_Office 主题</vt:lpstr>
      <vt:lpstr>5_Office 主题</vt:lpstr>
      <vt:lpstr>4_Office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24</cp:revision>
  <dcterms:created xsi:type="dcterms:W3CDTF">2017-03-17T02:28:00Z</dcterms:created>
  <dcterms:modified xsi:type="dcterms:W3CDTF">2019-10-15T07:53:33Z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